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A12A84-FE03-BBAA-F4BE-FECC159A1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CFEAEDC-E392-98C3-407E-15062BC13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B4678-6EB3-42CD-8B08-920B761E8103}" type="datetimeFigureOut">
              <a:rPr lang="ko-KR" altLang="en-US" smtClean="0"/>
              <a:t>2024-06-08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D43347B-A24F-1710-42A0-A529402D6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5E2C02E-5342-F7A8-7C19-C1EA32391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02CC7-69BF-432F-AF41-86A7C86878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9612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F5296CA-A62B-AF81-9671-9AB95964E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7BD9E31-40B1-8D45-1905-AB6F82A92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F80F2C7-AE86-DE60-DDCF-ACAFED861E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1B4678-6EB3-42CD-8B08-920B761E8103}" type="datetimeFigureOut">
              <a:rPr lang="ko-KR" altLang="en-US" smtClean="0"/>
              <a:t>2024-06-08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43DFEC5-55CC-A2A9-85E4-D565F0B99B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8565F73-C467-8EE0-987C-0D4038DB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E02CC7-69BF-432F-AF41-86A7C86878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014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BACB3481-0805-A1F5-4696-4E69090C6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859FA5F-90D5-D4FF-99E3-3AE54D6F4E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315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88005658-3091-A447-AC18-DC4ED9358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9785D2B-0A45-7196-7951-F2C6D74BC9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15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6515091A-B290-7F8A-D66C-06C53CBA2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07EB279-028E-C884-9893-1220EB2C63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83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AEEBB789-7DCB-8AB9-A0BB-EAFD2506D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D8D12B5-E3D6-6E89-3E4B-1ACBACAD04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484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43985D04-9517-3FBC-5372-EC5DC59CD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D2C80EB-9BB1-322D-8397-428BE5BF4B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081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01B293DF-E424-31B9-EE3B-CD73CF4B0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E3EDF3B-61DC-071F-22A3-70F16DE3F0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180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3C8E4479-63E4-77D9-6241-85DCD6BA2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99A6293-A0A3-E55C-F7FC-430B60AA50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91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8529E8BD-B9EA-5752-FCA1-423BCC048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3745FDB-9559-18AA-7EC3-21EC386E18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58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C7EE851C-1525-A6DD-B7F7-279D6AC42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E060656-2C81-490A-5C84-3E304B4742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431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3129C068-35DA-1FC6-6273-A223B1B9F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DC6E346-CBED-37F6-AC1C-6A0D4236F1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851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80CF0FAD-0E6B-FFFC-8EAE-3AA9FC1CF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25FCBBB-BC12-9855-642C-0B5D2CC529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036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B02FF811-FFDE-F58C-6113-110D3FF3B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A6138BA-9A4F-4E6C-5A01-112B6D3A96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3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BB13B400-1893-2D1E-5A1A-E06ECCA29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BC17E4A-688F-AAF5-ECD2-F503D85FAC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735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7FBCF183-5104-5560-E8D1-56D1FB111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F878619-6861-FE24-F311-7225AABDAE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46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F0CD179A-488F-BC1D-9C1B-93AFD13A4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20060D4-4AFB-AB03-11E3-4BDBDB84BE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380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7C76137B-1843-95BA-9C73-E4A1AF53C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B2E6FD4-2781-6AA6-4E3F-07F4CA1144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5078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AD0A16D5-C892-AA75-9156-1EA7C0889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A457B42-1474-323B-9459-762A8E01EF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49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D0C98248-7AB7-52FB-E1AE-1BBF1FDA0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764B7CE-4C8D-09FC-06B0-E0073C98D2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248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2366F5F1-74F3-C59F-7550-484AFF33F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887E5B9-0785-CBB9-8643-B9D647B9A2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0989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033AA880-A268-D512-5D1B-9E60E8ED2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322C2D5-1545-F65B-4CC2-F046025EC9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73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B34F34CC-1858-A3D0-8A6F-CFCB91AD0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3AF03DB-3740-CCAC-B2C7-731952DEB3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636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31E58062-335F-6B71-A1FF-C12054756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B8B5EE7-E0C1-C4D1-D230-6E266F0559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707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E5F8229B-A4FD-7448-9F81-F7B84EFFB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A48D9B8-DAB4-BAC6-DB2E-D50FEDCC4E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0242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2BE14079-6189-56B1-0ABA-AF7FC2BEF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76DCDEE-38EF-C591-FE00-15116F0FA0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5305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C100F342-1996-3560-D996-665207816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C9FE741-7BDA-BFC2-356B-743FDCF461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8298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E9A2690D-C646-D093-F377-E9A253860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D560226-7B14-684A-FA3A-3E000E6AFA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254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98F038CD-F7F5-8D21-83B4-D48CEA018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2644261-2FCC-56B5-8F65-90873ADA9E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935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D82D607B-8EC1-818E-9863-45247531B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92E14EB-AD7D-492F-5C68-44000B57C2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4500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DBEDE943-D6D0-FBF5-AEB8-8762F4FC0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C8081A3-6BFB-5115-561C-D683274E49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1360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249D43BD-0FA0-836A-0F19-077C1191A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2EA6ED0-F368-E4E5-38E8-148E02240E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4519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8FA6282B-B9C4-F2DE-69F7-92BB061C7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3F679D8-004C-6A78-4D85-49A0D55FE8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7886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0B9A1E59-BD49-6FBE-8D38-B53B208BD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862EDB4-BA1B-2108-40A6-16A36DF143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6462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2F4BB2FA-D9D7-A98B-D8A6-DA3844FE0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FF8F9E0-28A9-742E-4136-EF319BC7F2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954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1BF96AC8-9849-124E-BDDE-644D89D9F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0DD282B-17C3-FCB8-F016-73FC968617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920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5A612BB4-5D1E-52D6-7FD7-E8C536D07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03F0C3B-F719-100B-6A18-95FC407DB0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5280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18A78AC2-7E4C-D6B8-2444-D2EF2A5B3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177B112-8267-3C1A-843E-C085FA700F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047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3D13540D-1919-7A25-2F88-947E2D577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78FD5D6-D902-FBB2-D17C-31C5610E7A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9267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71DC4946-A292-1181-7F08-10442079A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513D5DA-8EF6-47DD-0BDF-C0EBD6485D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860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52259763-1B28-E5A6-A9F5-028CFC5B0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96FE38C-5277-3D0F-C503-3E3D998126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473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45CCF4F2-D240-6A97-3440-494FDCAD8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C439E56-4790-EBE4-B40D-F3663D713D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039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661DA2C0-235C-270B-8DB2-6046EED64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94FA1B0-BF0A-793E-0AAB-AB89F65346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894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CFA1D393-7A0A-D812-BE4E-27CE17798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844F2CC-E4E7-7DE0-6746-72CD86E899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424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0A8BA9BA-B94F-C020-91EE-0521E5353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AB4D750-498C-8411-A0CE-19B61BF174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067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와이드스크린</PresentationFormat>
  <Paragraphs>0</Paragraphs>
  <Slides>43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43</vt:i4>
      </vt:variant>
    </vt:vector>
  </HeadingPairs>
  <TitlesOfParts>
    <vt:vector size="46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lovelyr60@naver.com</dc:creator>
  <cp:lastModifiedBy>lovelyr60@naver.com</cp:lastModifiedBy>
  <cp:revision>1</cp:revision>
  <dcterms:created xsi:type="dcterms:W3CDTF">2024-06-08T05:00:37Z</dcterms:created>
  <dcterms:modified xsi:type="dcterms:W3CDTF">2024-06-08T05:00:37Z</dcterms:modified>
</cp:coreProperties>
</file>